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087437" rtl="0" fontAlgn="auto" latinLnBrk="0" hangingPunct="0">
      <a:lnSpc>
        <a:spcPct val="120000"/>
      </a:lnSpc>
      <a:spcBef>
        <a:spcPts val="3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ABA9C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0" algn="l" defTabSz="1087437" rtl="0" fontAlgn="auto" latinLnBrk="0" hangingPunct="0">
      <a:lnSpc>
        <a:spcPct val="120000"/>
      </a:lnSpc>
      <a:spcBef>
        <a:spcPts val="3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ABA9C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0" algn="l" defTabSz="1087437" rtl="0" fontAlgn="auto" latinLnBrk="0" hangingPunct="0">
      <a:lnSpc>
        <a:spcPct val="120000"/>
      </a:lnSpc>
      <a:spcBef>
        <a:spcPts val="3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ABA9C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0" algn="l" defTabSz="1087437" rtl="0" fontAlgn="auto" latinLnBrk="0" hangingPunct="0">
      <a:lnSpc>
        <a:spcPct val="120000"/>
      </a:lnSpc>
      <a:spcBef>
        <a:spcPts val="3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ABA9C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0" algn="l" defTabSz="1087437" rtl="0" fontAlgn="auto" latinLnBrk="0" hangingPunct="0">
      <a:lnSpc>
        <a:spcPct val="120000"/>
      </a:lnSpc>
      <a:spcBef>
        <a:spcPts val="3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ABA9C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0" algn="l" defTabSz="1087437" rtl="0" fontAlgn="auto" latinLnBrk="0" hangingPunct="0">
      <a:lnSpc>
        <a:spcPct val="120000"/>
      </a:lnSpc>
      <a:spcBef>
        <a:spcPts val="3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ABA9C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0" algn="l" defTabSz="1087437" rtl="0" fontAlgn="auto" latinLnBrk="0" hangingPunct="0">
      <a:lnSpc>
        <a:spcPct val="120000"/>
      </a:lnSpc>
      <a:spcBef>
        <a:spcPts val="3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ABA9C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0" algn="l" defTabSz="1087437" rtl="0" fontAlgn="auto" latinLnBrk="0" hangingPunct="0">
      <a:lnSpc>
        <a:spcPct val="120000"/>
      </a:lnSpc>
      <a:spcBef>
        <a:spcPts val="3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ABA9C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0" algn="l" defTabSz="1087437" rtl="0" fontAlgn="auto" latinLnBrk="0" hangingPunct="0">
      <a:lnSpc>
        <a:spcPct val="120000"/>
      </a:lnSpc>
      <a:spcBef>
        <a:spcPts val="3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ABA9C"/>
        </a:solidFill>
        <a:effectLst/>
        <a:uFillTx/>
        <a:latin typeface="+mj-lt"/>
        <a:ea typeface="+mj-ea"/>
        <a:cs typeface="+mj-cs"/>
        <a:sym typeface="Times New Roman"/>
      </a:defRPr>
    </a:lvl9pPr>
  </p:defaultTextStyle>
  <p:extLst>
    <p:ext uri="{521415D9-36F7-43E2-AB2F-B90AF26B5E84}">
      <p14:sectionLst xmlns:p14="http://schemas.microsoft.com/office/powerpoint/2010/main" xmlns="">
        <p14:section name="Sekcja bez tytułu" id="{BF3A24DC-E069-5B4B-91D0-6B9749AFE96D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00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3C3C4C"/>
    <a:srgbClr val="6ABA9C"/>
    <a:srgbClr val="7896CF"/>
    <a:srgbClr val="EA7C5A"/>
    <a:srgbClr val="FED542"/>
    <a:srgbClr val="B4A0AA"/>
    <a:srgbClr val="645A5A"/>
    <a:srgbClr val="965F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6ABA9C"/>
        </a:fontRef>
        <a:srgbClr val="6ABA9C"/>
      </a:tcTxStyle>
      <a:tcStyle>
        <a:tcBdr>
          <a:left>
            <a:ln w="12700" cap="flat">
              <a:solidFill>
                <a:srgbClr val="3C3C4C"/>
              </a:solidFill>
              <a:prstDash val="solid"/>
              <a:round/>
            </a:ln>
          </a:left>
          <a:right>
            <a:ln w="12700" cap="flat">
              <a:solidFill>
                <a:srgbClr val="3C3C4C"/>
              </a:solidFill>
              <a:prstDash val="solid"/>
              <a:round/>
            </a:ln>
          </a:right>
          <a:top>
            <a:ln w="12700" cap="flat">
              <a:solidFill>
                <a:srgbClr val="3C3C4C"/>
              </a:solidFill>
              <a:prstDash val="solid"/>
              <a:round/>
            </a:ln>
          </a:top>
          <a:bottom>
            <a:ln w="12700" cap="flat">
              <a:solidFill>
                <a:srgbClr val="3C3C4C"/>
              </a:solidFill>
              <a:prstDash val="solid"/>
              <a:round/>
            </a:ln>
          </a:bottom>
          <a:insideH>
            <a:ln w="12700" cap="flat">
              <a:solidFill>
                <a:srgbClr val="3C3C4C"/>
              </a:solidFill>
              <a:prstDash val="solid"/>
              <a:round/>
            </a:ln>
          </a:insideH>
          <a:insideV>
            <a:ln w="12700" cap="flat">
              <a:solidFill>
                <a:srgbClr val="3C3C4C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3C3C4C"/>
        </a:fontRef>
        <a:srgbClr val="3C3C4C"/>
      </a:tcTxStyle>
      <a:tcStyle>
        <a:tcBdr>
          <a:left>
            <a:ln w="12700" cap="flat">
              <a:solidFill>
                <a:srgbClr val="3C3C4C"/>
              </a:solidFill>
              <a:prstDash val="solid"/>
              <a:round/>
            </a:ln>
          </a:left>
          <a:right>
            <a:ln w="12700" cap="flat">
              <a:solidFill>
                <a:srgbClr val="3C3C4C"/>
              </a:solidFill>
              <a:prstDash val="solid"/>
              <a:round/>
            </a:ln>
          </a:right>
          <a:top>
            <a:ln w="12700" cap="flat">
              <a:solidFill>
                <a:srgbClr val="3C3C4C"/>
              </a:solidFill>
              <a:prstDash val="solid"/>
              <a:round/>
            </a:ln>
          </a:top>
          <a:bottom>
            <a:ln w="12700" cap="flat">
              <a:solidFill>
                <a:srgbClr val="3C3C4C"/>
              </a:solidFill>
              <a:prstDash val="solid"/>
              <a:round/>
            </a:ln>
          </a:bottom>
          <a:insideH>
            <a:ln w="12700" cap="flat">
              <a:solidFill>
                <a:srgbClr val="3C3C4C"/>
              </a:solidFill>
              <a:prstDash val="solid"/>
              <a:round/>
            </a:ln>
          </a:insideH>
          <a:insideV>
            <a:ln w="12700" cap="flat">
              <a:solidFill>
                <a:srgbClr val="3C3C4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3C3C4C"/>
        </a:fontRef>
        <a:srgbClr val="3C3C4C"/>
      </a:tcTxStyle>
      <a:tcStyle>
        <a:tcBdr>
          <a:left>
            <a:ln w="12700" cap="flat">
              <a:solidFill>
                <a:srgbClr val="3C3C4C"/>
              </a:solidFill>
              <a:prstDash val="solid"/>
              <a:round/>
            </a:ln>
          </a:left>
          <a:right>
            <a:ln w="12700" cap="flat">
              <a:solidFill>
                <a:srgbClr val="3C3C4C"/>
              </a:solidFill>
              <a:prstDash val="solid"/>
              <a:round/>
            </a:ln>
          </a:right>
          <a:top>
            <a:ln w="38100" cap="flat">
              <a:solidFill>
                <a:srgbClr val="3C3C4C"/>
              </a:solidFill>
              <a:prstDash val="solid"/>
              <a:round/>
            </a:ln>
          </a:top>
          <a:bottom>
            <a:ln w="12700" cap="flat">
              <a:solidFill>
                <a:srgbClr val="3C3C4C"/>
              </a:solidFill>
              <a:prstDash val="solid"/>
              <a:round/>
            </a:ln>
          </a:bottom>
          <a:insideH>
            <a:ln w="12700" cap="flat">
              <a:solidFill>
                <a:srgbClr val="3C3C4C"/>
              </a:solidFill>
              <a:prstDash val="solid"/>
              <a:round/>
            </a:ln>
          </a:insideH>
          <a:insideV>
            <a:ln w="12700" cap="flat">
              <a:solidFill>
                <a:srgbClr val="3C3C4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3C3C4C"/>
        </a:fontRef>
        <a:srgbClr val="3C3C4C"/>
      </a:tcTxStyle>
      <a:tcStyle>
        <a:tcBdr>
          <a:left>
            <a:ln w="12700" cap="flat">
              <a:solidFill>
                <a:srgbClr val="3C3C4C"/>
              </a:solidFill>
              <a:prstDash val="solid"/>
              <a:round/>
            </a:ln>
          </a:left>
          <a:right>
            <a:ln w="12700" cap="flat">
              <a:solidFill>
                <a:srgbClr val="3C3C4C"/>
              </a:solidFill>
              <a:prstDash val="solid"/>
              <a:round/>
            </a:ln>
          </a:right>
          <a:top>
            <a:ln w="12700" cap="flat">
              <a:solidFill>
                <a:srgbClr val="3C3C4C"/>
              </a:solidFill>
              <a:prstDash val="solid"/>
              <a:round/>
            </a:ln>
          </a:top>
          <a:bottom>
            <a:ln w="38100" cap="flat">
              <a:solidFill>
                <a:srgbClr val="3C3C4C"/>
              </a:solidFill>
              <a:prstDash val="solid"/>
              <a:round/>
            </a:ln>
          </a:bottom>
          <a:insideH>
            <a:ln w="12700" cap="flat">
              <a:solidFill>
                <a:srgbClr val="3C3C4C"/>
              </a:solidFill>
              <a:prstDash val="solid"/>
              <a:round/>
            </a:ln>
          </a:insideH>
          <a:insideV>
            <a:ln w="12700" cap="flat">
              <a:solidFill>
                <a:srgbClr val="3C3C4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12700" cap="flat">
              <a:solidFill>
                <a:srgbClr val="6ABA9C"/>
              </a:solidFill>
              <a:prstDash val="solid"/>
              <a:round/>
            </a:ln>
          </a:top>
          <a:bottom>
            <a:ln w="127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12700" cap="flat">
              <a:solidFill>
                <a:srgbClr val="6ABA9C"/>
              </a:solidFill>
              <a:prstDash val="solid"/>
              <a:round/>
            </a:ln>
          </a:top>
          <a:bottom>
            <a:ln w="127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38100" cap="flat">
              <a:solidFill>
                <a:srgbClr val="6ABA9C"/>
              </a:solidFill>
              <a:prstDash val="solid"/>
              <a:round/>
            </a:ln>
          </a:top>
          <a:bottom>
            <a:ln w="127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12700" cap="flat">
              <a:solidFill>
                <a:srgbClr val="6ABA9C"/>
              </a:solidFill>
              <a:prstDash val="solid"/>
              <a:round/>
            </a:ln>
          </a:top>
          <a:bottom>
            <a:ln w="381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12700" cap="flat">
              <a:solidFill>
                <a:srgbClr val="6ABA9C"/>
              </a:solidFill>
              <a:prstDash val="solid"/>
              <a:round/>
            </a:ln>
          </a:top>
          <a:bottom>
            <a:ln w="127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12700" cap="flat">
              <a:solidFill>
                <a:srgbClr val="6ABA9C"/>
              </a:solidFill>
              <a:prstDash val="solid"/>
              <a:round/>
            </a:ln>
          </a:top>
          <a:bottom>
            <a:ln w="127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38100" cap="flat">
              <a:solidFill>
                <a:srgbClr val="6ABA9C"/>
              </a:solidFill>
              <a:prstDash val="solid"/>
              <a:round/>
            </a:ln>
          </a:top>
          <a:bottom>
            <a:ln w="127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12700" cap="flat">
              <a:solidFill>
                <a:srgbClr val="6ABA9C"/>
              </a:solidFill>
              <a:prstDash val="solid"/>
              <a:round/>
            </a:ln>
          </a:top>
          <a:bottom>
            <a:ln w="381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12700" cap="flat">
              <a:solidFill>
                <a:srgbClr val="6ABA9C"/>
              </a:solidFill>
              <a:prstDash val="solid"/>
              <a:round/>
            </a:ln>
          </a:top>
          <a:bottom>
            <a:ln w="127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12700" cap="flat">
              <a:solidFill>
                <a:srgbClr val="6ABA9C"/>
              </a:solidFill>
              <a:prstDash val="solid"/>
              <a:round/>
            </a:ln>
          </a:top>
          <a:bottom>
            <a:ln w="127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38100" cap="flat">
              <a:solidFill>
                <a:srgbClr val="6ABA9C"/>
              </a:solidFill>
              <a:prstDash val="solid"/>
              <a:round/>
            </a:ln>
          </a:top>
          <a:bottom>
            <a:ln w="127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12700" cap="flat">
              <a:solidFill>
                <a:srgbClr val="6ABA9C"/>
              </a:solidFill>
              <a:prstDash val="solid"/>
              <a:round/>
            </a:ln>
          </a:top>
          <a:bottom>
            <a:ln w="381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6ABA9C"/>
        </a:fontRef>
        <a:srgbClr val="6ABA9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F3EF"/>
          </a:solidFill>
        </a:fill>
      </a:tcStyle>
    </a:wholeTbl>
    <a:band2H>
      <a:tcTxStyle/>
      <a:tcStyle>
        <a:tcBdr/>
        <a:fill>
          <a:solidFill>
            <a:srgbClr val="6ABA9C"/>
          </a:solidFill>
        </a:fill>
      </a:tcStyle>
    </a:band2H>
    <a:firstCol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6ABA9C"/>
              </a:solidFill>
              <a:prstDash val="solid"/>
              <a:round/>
            </a:ln>
          </a:top>
          <a:bottom>
            <a:ln w="254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ABA9C"/>
          </a:solidFill>
        </a:fill>
      </a:tcStyle>
    </a:lastRow>
    <a:firstRow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6ABA9C"/>
              </a:solidFill>
              <a:prstDash val="solid"/>
              <a:round/>
            </a:ln>
          </a:top>
          <a:bottom>
            <a:ln w="254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12700" cap="flat">
              <a:solidFill>
                <a:srgbClr val="6ABA9C"/>
              </a:solidFill>
              <a:prstDash val="solid"/>
              <a:round/>
            </a:ln>
          </a:top>
          <a:bottom>
            <a:ln w="127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rgbClr val="D3E6DE"/>
          </a:solidFill>
        </a:fill>
      </a:tcStyle>
    </a:wholeTbl>
    <a:band2H>
      <a:tcTxStyle/>
      <a:tcStyle>
        <a:tcBdr/>
        <a:fill>
          <a:solidFill>
            <a:srgbClr val="EAF3EF"/>
          </a:solidFill>
        </a:fill>
      </a:tcStyle>
    </a:band2H>
    <a:firstCol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12700" cap="flat">
              <a:solidFill>
                <a:srgbClr val="6ABA9C"/>
              </a:solidFill>
              <a:prstDash val="solid"/>
              <a:round/>
            </a:ln>
          </a:top>
          <a:bottom>
            <a:ln w="127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rgbClr val="6ABA9C"/>
          </a:solidFill>
        </a:fill>
      </a:tcStyle>
    </a:firstCol>
    <a:lastRow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38100" cap="flat">
              <a:solidFill>
                <a:srgbClr val="6ABA9C"/>
              </a:solidFill>
              <a:prstDash val="solid"/>
              <a:round/>
            </a:ln>
          </a:top>
          <a:bottom>
            <a:ln w="127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rgbClr val="6ABA9C"/>
          </a:solidFill>
        </a:fill>
      </a:tcStyle>
    </a:lastRow>
    <a:firstRow>
      <a:tcTxStyle b="on" i="off">
        <a:fontRef idx="major">
          <a:srgbClr val="6ABA9C"/>
        </a:fontRef>
        <a:srgbClr val="6ABA9C"/>
      </a:tcTxStyle>
      <a:tcStyle>
        <a:tcBdr>
          <a:left>
            <a:ln w="12700" cap="flat">
              <a:solidFill>
                <a:srgbClr val="6ABA9C"/>
              </a:solidFill>
              <a:prstDash val="solid"/>
              <a:round/>
            </a:ln>
          </a:left>
          <a:right>
            <a:ln w="12700" cap="flat">
              <a:solidFill>
                <a:srgbClr val="6ABA9C"/>
              </a:solidFill>
              <a:prstDash val="solid"/>
              <a:round/>
            </a:ln>
          </a:right>
          <a:top>
            <a:ln w="12700" cap="flat">
              <a:solidFill>
                <a:srgbClr val="6ABA9C"/>
              </a:solidFill>
              <a:prstDash val="solid"/>
              <a:round/>
            </a:ln>
          </a:top>
          <a:bottom>
            <a:ln w="38100" cap="flat">
              <a:solidFill>
                <a:srgbClr val="6ABA9C"/>
              </a:solidFill>
              <a:prstDash val="solid"/>
              <a:round/>
            </a:ln>
          </a:bottom>
          <a:insideH>
            <a:ln w="12700" cap="flat">
              <a:solidFill>
                <a:srgbClr val="6ABA9C"/>
              </a:solidFill>
              <a:prstDash val="solid"/>
              <a:round/>
            </a:ln>
          </a:insideH>
          <a:insideV>
            <a:ln w="12700" cap="flat">
              <a:solidFill>
                <a:srgbClr val="6ABA9C"/>
              </a:solidFill>
              <a:prstDash val="solid"/>
              <a:round/>
            </a:ln>
          </a:insideV>
        </a:tcBdr>
        <a:fill>
          <a:solidFill>
            <a:srgbClr val="6ABA9C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10"/>
    <p:restoredTop sz="94674"/>
  </p:normalViewPr>
  <p:slideViewPr>
    <p:cSldViewPr snapToGrid="0" snapToObjects="1">
      <p:cViewPr>
        <p:scale>
          <a:sx n="30" d="100"/>
          <a:sy n="30" d="100"/>
        </p:scale>
        <p:origin x="-480" y="-17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786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6404643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087437" latinLnBrk="0">
      <a:spcBef>
        <a:spcPts val="900"/>
      </a:spcBef>
      <a:defRPr sz="2800">
        <a:latin typeface="+mj-lt"/>
        <a:ea typeface="+mj-ea"/>
        <a:cs typeface="+mj-cs"/>
        <a:sym typeface="Times New Roman"/>
      </a:defRPr>
    </a:lvl1pPr>
    <a:lvl2pPr indent="228600" defTabSz="1087437" latinLnBrk="0">
      <a:spcBef>
        <a:spcPts val="900"/>
      </a:spcBef>
      <a:defRPr sz="2800">
        <a:latin typeface="+mj-lt"/>
        <a:ea typeface="+mj-ea"/>
        <a:cs typeface="+mj-cs"/>
        <a:sym typeface="Times New Roman"/>
      </a:defRPr>
    </a:lvl2pPr>
    <a:lvl3pPr indent="457200" defTabSz="1087437" latinLnBrk="0">
      <a:spcBef>
        <a:spcPts val="900"/>
      </a:spcBef>
      <a:defRPr sz="2800">
        <a:latin typeface="+mj-lt"/>
        <a:ea typeface="+mj-ea"/>
        <a:cs typeface="+mj-cs"/>
        <a:sym typeface="Times New Roman"/>
      </a:defRPr>
    </a:lvl3pPr>
    <a:lvl4pPr indent="685800" defTabSz="1087437" latinLnBrk="0">
      <a:spcBef>
        <a:spcPts val="900"/>
      </a:spcBef>
      <a:defRPr sz="2800">
        <a:latin typeface="+mj-lt"/>
        <a:ea typeface="+mj-ea"/>
        <a:cs typeface="+mj-cs"/>
        <a:sym typeface="Times New Roman"/>
      </a:defRPr>
    </a:lvl4pPr>
    <a:lvl5pPr indent="914400" defTabSz="1087437" latinLnBrk="0">
      <a:spcBef>
        <a:spcPts val="900"/>
      </a:spcBef>
      <a:defRPr sz="2800">
        <a:latin typeface="+mj-lt"/>
        <a:ea typeface="+mj-ea"/>
        <a:cs typeface="+mj-cs"/>
        <a:sym typeface="Times New Roman"/>
      </a:defRPr>
    </a:lvl5pPr>
    <a:lvl6pPr indent="1143000" defTabSz="1087437" latinLnBrk="0">
      <a:spcBef>
        <a:spcPts val="900"/>
      </a:spcBef>
      <a:defRPr sz="2800">
        <a:latin typeface="+mj-lt"/>
        <a:ea typeface="+mj-ea"/>
        <a:cs typeface="+mj-cs"/>
        <a:sym typeface="Times New Roman"/>
      </a:defRPr>
    </a:lvl6pPr>
    <a:lvl7pPr indent="1371600" defTabSz="1087437" latinLnBrk="0">
      <a:spcBef>
        <a:spcPts val="900"/>
      </a:spcBef>
      <a:defRPr sz="2800">
        <a:latin typeface="+mj-lt"/>
        <a:ea typeface="+mj-ea"/>
        <a:cs typeface="+mj-cs"/>
        <a:sym typeface="Times New Roman"/>
      </a:defRPr>
    </a:lvl7pPr>
    <a:lvl8pPr indent="1600200" defTabSz="1087437" latinLnBrk="0">
      <a:spcBef>
        <a:spcPts val="900"/>
      </a:spcBef>
      <a:defRPr sz="2800">
        <a:latin typeface="+mj-lt"/>
        <a:ea typeface="+mj-ea"/>
        <a:cs typeface="+mj-cs"/>
        <a:sym typeface="Times New Roman"/>
      </a:defRPr>
    </a:lvl8pPr>
    <a:lvl9pPr indent="1828800" defTabSz="1087437" latinLnBrk="0">
      <a:spcBef>
        <a:spcPts val="900"/>
      </a:spcBef>
      <a:defRPr sz="28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ajd pierwszy">
    <p:bg>
      <p:bgPr>
        <a:solidFill>
          <a:srgbClr val="6ABA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3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597032" y="1107014"/>
            <a:ext cx="5080003" cy="11107766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image4.png"/>
          <p:cNvPicPr>
            <a:picLocks noChangeAspect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183800" y="1180238"/>
            <a:ext cx="4913734" cy="1568058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image5.png"/>
          <p:cNvPicPr>
            <a:picLocks noChangeAspect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2291" y="11073811"/>
            <a:ext cx="3367964" cy="112206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ytuł 1"/>
          <p:cNvSpPr>
            <a:spLocks noGrp="1"/>
          </p:cNvSpPr>
          <p:nvPr>
            <p:ph type="title" hasCustomPrompt="1"/>
          </p:nvPr>
        </p:nvSpPr>
        <p:spPr>
          <a:xfrm>
            <a:off x="2870197" y="4194175"/>
            <a:ext cx="15726835" cy="2651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l-PL" dirty="0" smtClean="0"/>
              <a:t>Tytuł prezentacji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6792">
          <p15:clr>
            <a:srgbClr val="FBAE40"/>
          </p15:clr>
        </p15:guide>
        <p15:guide id="2" orient="horz" pos="4320">
          <p15:clr>
            <a:srgbClr val="FBAE40"/>
          </p15:clr>
        </p15:guide>
        <p15:guide id="3" orient="horz" pos="2415">
          <p15:clr>
            <a:srgbClr val="FBAE40"/>
          </p15:clr>
        </p15:guide>
        <p15:guide id="4" pos="78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1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09650" y="12105730"/>
            <a:ext cx="2444819" cy="81703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111"/>
          <p:cNvSpPr>
            <a:spLocks noGrp="1"/>
          </p:cNvSpPr>
          <p:nvPr>
            <p:ph type="body" sz="half" idx="4294967295"/>
          </p:nvPr>
        </p:nvSpPr>
        <p:spPr>
          <a:xfrm>
            <a:off x="17094201" y="4500562"/>
            <a:ext cx="6510338" cy="703738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spcBef>
                <a:spcPts val="500"/>
              </a:spcBef>
            </a:pPr>
            <a:r>
              <a:rPr dirty="0"/>
              <a:t>Lorem ipsum  lorem ipsum  lore lorem ipsum lorem ipsum lorem ipsum.</a:t>
            </a:r>
          </a:p>
          <a:p>
            <a:pPr>
              <a:spcBef>
                <a:spcPts val="500"/>
              </a:spcBef>
            </a:pPr>
            <a:endParaRPr dirty="0"/>
          </a:p>
          <a:p>
            <a:pPr>
              <a:spcBef>
                <a:spcPts val="500"/>
              </a:spcBef>
            </a:pPr>
            <a:endParaRPr dirty="0"/>
          </a:p>
          <a:p>
            <a:pPr>
              <a:spcBef>
                <a:spcPts val="500"/>
              </a:spcBef>
            </a:pPr>
            <a:r>
              <a:rPr dirty="0"/>
              <a:t>Lorem ipsum  lorem ipsum  lore lorem ipsum lorem ipsum lorem ipsum.</a:t>
            </a:r>
          </a:p>
        </p:txBody>
      </p:sp>
      <p:sp>
        <p:nvSpPr>
          <p:cNvPr id="5" name="Symbol zastępczy obrazu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6079788" cy="1153795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7" name="Shape 80">
            <a:extLst>
              <a:ext uri="{FF2B5EF4-FFF2-40B4-BE49-F238E27FC236}">
                <a16:creationId xmlns:a16="http://schemas.microsoft.com/office/drawing/2014/main" xmlns="" id="{D4582D27-2C15-485F-8215-572BAE7BB967}"/>
              </a:ext>
            </a:extLst>
          </p:cNvPr>
          <p:cNvSpPr txBox="1">
            <a:spLocks/>
          </p:cNvSpPr>
          <p:nvPr userDrawn="1"/>
        </p:nvSpPr>
        <p:spPr>
          <a:xfrm>
            <a:off x="21393150" y="906463"/>
            <a:ext cx="1771647" cy="1054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pl-PL" sz="6900" smtClean="0">
                <a:solidFill>
                  <a:srgbClr val="3C3C4C"/>
                </a:solidFill>
                <a:latin typeface="Calibri" pitchFamily="34" charset="0"/>
                <a:cs typeface="Calibri" pitchFamily="34" charset="0"/>
              </a:rPr>
              <a:pPr algn="r"/>
              <a:t>‹#›</a:t>
            </a:fld>
            <a:endParaRPr lang="pl-PL" sz="6900" dirty="0">
              <a:solidFill>
                <a:srgbClr val="3C3C4C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7268">
          <p15:clr>
            <a:srgbClr val="FBAE40"/>
          </p15:clr>
        </p15:guide>
        <p15:guide id="2" pos="1012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pierwszy mięta">
    <p:bg>
      <p:bgPr>
        <a:solidFill>
          <a:srgbClr val="3C3C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6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542000" y="1140882"/>
            <a:ext cx="5080002" cy="11107764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image7.png"/>
          <p:cNvPicPr>
            <a:picLocks noChangeAspect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836128" y="11041119"/>
            <a:ext cx="3466092" cy="1154758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image8.png"/>
          <p:cNvPicPr>
            <a:picLocks noChangeAspect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1200733" y="1180238"/>
            <a:ext cx="4913733" cy="156805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ytuł 1"/>
          <p:cNvSpPr>
            <a:spLocks noGrp="1"/>
          </p:cNvSpPr>
          <p:nvPr>
            <p:ph type="title" hasCustomPrompt="1"/>
          </p:nvPr>
        </p:nvSpPr>
        <p:spPr>
          <a:xfrm>
            <a:off x="2870197" y="4194175"/>
            <a:ext cx="15726835" cy="2651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l-PL" dirty="0" smtClean="0"/>
              <a:t>Tytuł prezentacji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ajd pierwszy mięt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6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542000" y="1140882"/>
            <a:ext cx="5080002" cy="11107764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image7.png"/>
          <p:cNvPicPr>
            <a:picLocks noChangeAspect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836128" y="11041119"/>
            <a:ext cx="3466092" cy="1154758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image8.png"/>
          <p:cNvPicPr>
            <a:picLocks noChangeAspect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1200733" y="1180238"/>
            <a:ext cx="4913733" cy="156805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ymbol zastępczy tekstu 8"/>
          <p:cNvSpPr>
            <a:spLocks noGrp="1"/>
          </p:cNvSpPr>
          <p:nvPr>
            <p:ph type="body" sz="quarter" idx="11" hasCustomPrompt="1"/>
          </p:nvPr>
        </p:nvSpPr>
        <p:spPr>
          <a:xfrm>
            <a:off x="2870197" y="4194175"/>
            <a:ext cx="15726835" cy="2089150"/>
          </a:xfrm>
          <a:prstGeom prst="rect">
            <a:avLst/>
          </a:prstGeom>
        </p:spPr>
        <p:txBody>
          <a:bodyPr/>
          <a:lstStyle>
            <a:lvl1pPr>
              <a:lnSpc>
                <a:spcPct val="93000"/>
              </a:lnSpc>
              <a:spcBef>
                <a:spcPts val="0"/>
              </a:spcBef>
              <a:defRPr sz="7000"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l-PL" dirty="0" smtClean="0">
                <a:solidFill>
                  <a:srgbClr val="3C3C4C"/>
                </a:solidFill>
              </a:rPr>
              <a:t>Tytuł prezentacji </a:t>
            </a:r>
            <a:r>
              <a:rPr lang="pl-PL" dirty="0" err="1" smtClean="0">
                <a:solidFill>
                  <a:srgbClr val="3C3C4C"/>
                </a:solidFill>
              </a:rPr>
              <a:t>lorem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ipsum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lorem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ipsum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lorem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ipsum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lorem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ipsum</a:t>
            </a:r>
            <a:endParaRPr lang="pl-PL" dirty="0">
              <a:solidFill>
                <a:srgbClr val="3C3C4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pierwszy mięt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6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542000" y="1140882"/>
            <a:ext cx="5080002" cy="11107764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4.png"/>
          <p:cNvPicPr>
            <a:picLocks noChangeAspect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183800" y="1180238"/>
            <a:ext cx="4913734" cy="1568058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5.png"/>
          <p:cNvPicPr>
            <a:picLocks noChangeAspect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2291" y="11073811"/>
            <a:ext cx="3367964" cy="112206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ymbol zastępczy tekstu 8"/>
          <p:cNvSpPr>
            <a:spLocks noGrp="1"/>
          </p:cNvSpPr>
          <p:nvPr>
            <p:ph type="body" sz="quarter" idx="11" hasCustomPrompt="1"/>
          </p:nvPr>
        </p:nvSpPr>
        <p:spPr>
          <a:xfrm>
            <a:off x="2870197" y="4194175"/>
            <a:ext cx="15726835" cy="2089150"/>
          </a:xfrm>
          <a:prstGeom prst="rect">
            <a:avLst/>
          </a:prstGeom>
        </p:spPr>
        <p:txBody>
          <a:bodyPr/>
          <a:lstStyle>
            <a:lvl1pPr>
              <a:lnSpc>
                <a:spcPct val="93000"/>
              </a:lnSpc>
              <a:spcBef>
                <a:spcPts val="0"/>
              </a:spcBef>
              <a:defRPr sz="7000"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l-PL" dirty="0" smtClean="0">
                <a:solidFill>
                  <a:srgbClr val="3C3C4C"/>
                </a:solidFill>
              </a:rPr>
              <a:t>Tytuł prezentacji </a:t>
            </a:r>
            <a:r>
              <a:rPr lang="pl-PL" dirty="0" err="1" smtClean="0">
                <a:solidFill>
                  <a:srgbClr val="3C3C4C"/>
                </a:solidFill>
              </a:rPr>
              <a:t>lorem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ipsum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lorem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ipsum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lorem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ipsum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lorem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ipsum</a:t>
            </a:r>
            <a:endParaRPr lang="pl-PL" dirty="0">
              <a:solidFill>
                <a:srgbClr val="3C3C4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ajd pierwsz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3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597032" y="1107014"/>
            <a:ext cx="5080003" cy="11107766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image4.png"/>
          <p:cNvPicPr>
            <a:picLocks noChangeAspect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183800" y="1180238"/>
            <a:ext cx="4913734" cy="1568058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image5.png"/>
          <p:cNvPicPr>
            <a:picLocks noChangeAspect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2291" y="11073811"/>
            <a:ext cx="3367964" cy="112206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ymbol zastępczy tekstu 8"/>
          <p:cNvSpPr>
            <a:spLocks noGrp="1"/>
          </p:cNvSpPr>
          <p:nvPr>
            <p:ph type="body" sz="quarter" idx="11" hasCustomPrompt="1"/>
          </p:nvPr>
        </p:nvSpPr>
        <p:spPr>
          <a:xfrm>
            <a:off x="2870197" y="4194175"/>
            <a:ext cx="15726835" cy="2089150"/>
          </a:xfrm>
          <a:prstGeom prst="rect">
            <a:avLst/>
          </a:prstGeom>
        </p:spPr>
        <p:txBody>
          <a:bodyPr/>
          <a:lstStyle>
            <a:lvl1pPr>
              <a:lnSpc>
                <a:spcPct val="93000"/>
              </a:lnSpc>
              <a:spcBef>
                <a:spcPts val="0"/>
              </a:spcBef>
              <a:defRPr sz="7000"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l-PL" dirty="0" smtClean="0">
                <a:solidFill>
                  <a:srgbClr val="3C3C4C"/>
                </a:solidFill>
              </a:rPr>
              <a:t>Tytuł prezentacji </a:t>
            </a:r>
            <a:r>
              <a:rPr lang="pl-PL" dirty="0" err="1" smtClean="0">
                <a:solidFill>
                  <a:srgbClr val="3C3C4C"/>
                </a:solidFill>
              </a:rPr>
              <a:t>lorem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ipsum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lorem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ipsum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lorem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ipsum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lorem</a:t>
            </a:r>
            <a:r>
              <a:rPr lang="pl-PL" dirty="0" smtClean="0">
                <a:solidFill>
                  <a:srgbClr val="3C3C4C"/>
                </a:solidFill>
              </a:rPr>
              <a:t> </a:t>
            </a:r>
            <a:r>
              <a:rPr lang="pl-PL" dirty="0" err="1" smtClean="0">
                <a:solidFill>
                  <a:srgbClr val="3C3C4C"/>
                </a:solidFill>
              </a:rPr>
              <a:t>ipsum</a:t>
            </a:r>
            <a:endParaRPr lang="pl-PL" dirty="0">
              <a:solidFill>
                <a:srgbClr val="3C3C4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6792">
          <p15:clr>
            <a:srgbClr val="FBAE40"/>
          </p15:clr>
        </p15:guide>
        <p15:guide id="2" orient="horz" pos="4320">
          <p15:clr>
            <a:srgbClr val="FBAE40"/>
          </p15:clr>
        </p15:guide>
        <p15:guide id="3" orient="horz" pos="2415">
          <p15:clr>
            <a:srgbClr val="FBAE40"/>
          </p15:clr>
        </p15:guide>
        <p15:guide id="4" pos="7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ow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09650" y="12105730"/>
            <a:ext cx="2444819" cy="817038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Tytuł 1"/>
          <p:cNvSpPr>
            <a:spLocks noGrp="1"/>
          </p:cNvSpPr>
          <p:nvPr>
            <p:ph type="title" hasCustomPrompt="1"/>
          </p:nvPr>
        </p:nvSpPr>
        <p:spPr>
          <a:xfrm>
            <a:off x="1266825" y="3833814"/>
            <a:ext cx="16764002" cy="2227352"/>
          </a:xfrm>
          <a:prstGeom prst="rect">
            <a:avLst/>
          </a:prstGeom>
        </p:spPr>
        <p:txBody>
          <a:bodyPr/>
          <a:lstStyle>
            <a:lvl1pPr>
              <a:defRPr sz="3500" b="0" i="1" baseline="0">
                <a:solidFill>
                  <a:srgbClr val="6ABA9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 sz="3500"/>
            </a:pPr>
            <a:r>
              <a:rPr lang="pl-PL" dirty="0" smtClean="0"/>
              <a:t>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endParaRPr lang="pl-PL" dirty="0"/>
          </a:p>
        </p:txBody>
      </p:sp>
      <p:sp>
        <p:nvSpPr>
          <p:cNvPr id="9" name="Symbol zastępczy tekstu 4"/>
          <p:cNvSpPr>
            <a:spLocks noGrp="1"/>
          </p:cNvSpPr>
          <p:nvPr>
            <p:ph type="body" sz="quarter" idx="10" hasCustomPrompt="1"/>
          </p:nvPr>
        </p:nvSpPr>
        <p:spPr>
          <a:xfrm>
            <a:off x="1266826" y="6389688"/>
            <a:ext cx="16764000" cy="39243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 sz="3500"/>
            </a:pP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Lorem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defRPr sz="3500"/>
            </a:pP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defRPr sz="3500"/>
            </a:pP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Lorem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endParaRPr lang="pl-PL" b="0" i="0" baseline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Symbol zastępczy tekstu 8"/>
          <p:cNvSpPr>
            <a:spLocks noGrp="1"/>
          </p:cNvSpPr>
          <p:nvPr>
            <p:ph type="body" sz="quarter" idx="11" hasCustomPrompt="1"/>
          </p:nvPr>
        </p:nvSpPr>
        <p:spPr>
          <a:xfrm>
            <a:off x="1266825" y="844550"/>
            <a:ext cx="16764001" cy="2089150"/>
          </a:xfrm>
          <a:prstGeom prst="rect">
            <a:avLst/>
          </a:prstGeom>
        </p:spPr>
        <p:txBody>
          <a:bodyPr/>
          <a:lstStyle>
            <a:lvl1pPr>
              <a:defRPr sz="7000"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l-PL" dirty="0" smtClean="0"/>
              <a:t>Tekst długi, który może zaczynać się od ozdobnego cytatu</a:t>
            </a:r>
            <a:endParaRPr lang="pl-PL" dirty="0"/>
          </a:p>
        </p:txBody>
      </p:sp>
      <p:pic>
        <p:nvPicPr>
          <p:cNvPr id="11" name="image3.png"/>
          <p:cNvPicPr>
            <a:picLocks noChangeAspect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8597032" y="1107014"/>
            <a:ext cx="5080003" cy="11107766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80">
            <a:extLst>
              <a:ext uri="{FF2B5EF4-FFF2-40B4-BE49-F238E27FC236}">
                <a16:creationId xmlns:a16="http://schemas.microsoft.com/office/drawing/2014/main" xmlns="" id="{D4582D27-2C15-485F-8215-572BAE7BB967}"/>
              </a:ext>
            </a:extLst>
          </p:cNvPr>
          <p:cNvSpPr txBox="1">
            <a:spLocks/>
          </p:cNvSpPr>
          <p:nvPr userDrawn="1"/>
        </p:nvSpPr>
        <p:spPr>
          <a:xfrm>
            <a:off x="21393150" y="906463"/>
            <a:ext cx="1771647" cy="1054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pl-PL" sz="6900" smtClean="0">
                <a:solidFill>
                  <a:srgbClr val="3C3C4C"/>
                </a:solidFill>
                <a:latin typeface="Calibri" pitchFamily="34" charset="0"/>
                <a:cs typeface="Calibri" pitchFamily="34" charset="0"/>
              </a:rPr>
              <a:pPr algn="r"/>
              <a:t>‹#›</a:t>
            </a:fld>
            <a:endParaRPr lang="pl-PL" sz="6900" dirty="0">
              <a:solidFill>
                <a:srgbClr val="3C3C4C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6792">
          <p15:clr>
            <a:srgbClr val="FBAE40"/>
          </p15:clr>
        </p15:guide>
        <p15:guide id="2" orient="horz" pos="4025">
          <p15:clr>
            <a:srgbClr val="FBAE40"/>
          </p15:clr>
        </p15:guide>
        <p15:guide id="3" orient="horz" pos="2415">
          <p15:clr>
            <a:srgbClr val="FBAE40"/>
          </p15:clr>
        </p15:guide>
        <p15:guide id="4" pos="78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kstow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09650" y="12105730"/>
            <a:ext cx="2444819" cy="817038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Tytuł 1"/>
          <p:cNvSpPr>
            <a:spLocks noGrp="1"/>
          </p:cNvSpPr>
          <p:nvPr>
            <p:ph type="title" hasCustomPrompt="1"/>
          </p:nvPr>
        </p:nvSpPr>
        <p:spPr>
          <a:xfrm>
            <a:off x="1266825" y="3833814"/>
            <a:ext cx="21420836" cy="2227352"/>
          </a:xfrm>
          <a:prstGeom prst="rect">
            <a:avLst/>
          </a:prstGeom>
        </p:spPr>
        <p:txBody>
          <a:bodyPr/>
          <a:lstStyle>
            <a:lvl1pPr>
              <a:defRPr sz="3500" b="0" i="1" baseline="0">
                <a:solidFill>
                  <a:srgbClr val="6ABA9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 sz="3500"/>
            </a:pPr>
            <a:r>
              <a:rPr lang="pl-PL" dirty="0" smtClean="0"/>
              <a:t>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endParaRPr lang="pl-PL" dirty="0"/>
          </a:p>
        </p:txBody>
      </p:sp>
      <p:sp>
        <p:nvSpPr>
          <p:cNvPr id="9" name="Symbol zastępczy tekstu 4"/>
          <p:cNvSpPr>
            <a:spLocks noGrp="1"/>
          </p:cNvSpPr>
          <p:nvPr>
            <p:ph type="body" sz="quarter" idx="10" hasCustomPrompt="1"/>
          </p:nvPr>
        </p:nvSpPr>
        <p:spPr>
          <a:xfrm>
            <a:off x="1266825" y="6389688"/>
            <a:ext cx="21420835" cy="39243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 sz="3500"/>
            </a:pP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Lorem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defRPr sz="3500"/>
            </a:pP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defRPr sz="3500"/>
            </a:pP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Lorem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endParaRPr lang="pl-PL" b="0" i="0" baseline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Symbol zastępczy tekstu 8"/>
          <p:cNvSpPr>
            <a:spLocks noGrp="1"/>
          </p:cNvSpPr>
          <p:nvPr>
            <p:ph type="body" sz="quarter" idx="11" hasCustomPrompt="1"/>
          </p:nvPr>
        </p:nvSpPr>
        <p:spPr>
          <a:xfrm>
            <a:off x="1266825" y="844550"/>
            <a:ext cx="20364450" cy="2089150"/>
          </a:xfrm>
          <a:prstGeom prst="rect">
            <a:avLst/>
          </a:prstGeom>
        </p:spPr>
        <p:txBody>
          <a:bodyPr/>
          <a:lstStyle>
            <a:lvl1pPr>
              <a:defRPr sz="7000"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l-PL" dirty="0" smtClean="0"/>
              <a:t>Tekst długi, który może zaczynać się od ozdobnego cytatu</a:t>
            </a:r>
            <a:endParaRPr lang="pl-PL" dirty="0"/>
          </a:p>
        </p:txBody>
      </p:sp>
      <p:sp>
        <p:nvSpPr>
          <p:cNvPr id="7" name="Shape 80">
            <a:extLst>
              <a:ext uri="{FF2B5EF4-FFF2-40B4-BE49-F238E27FC236}">
                <a16:creationId xmlns:a16="http://schemas.microsoft.com/office/drawing/2014/main" xmlns="" id="{D4582D27-2C15-485F-8215-572BAE7BB967}"/>
              </a:ext>
            </a:extLst>
          </p:cNvPr>
          <p:cNvSpPr txBox="1">
            <a:spLocks/>
          </p:cNvSpPr>
          <p:nvPr userDrawn="1"/>
        </p:nvSpPr>
        <p:spPr>
          <a:xfrm>
            <a:off x="21393150" y="906463"/>
            <a:ext cx="1771647" cy="1054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pl-PL" sz="6900" smtClean="0">
                <a:solidFill>
                  <a:srgbClr val="3C3C4C"/>
                </a:solidFill>
                <a:latin typeface="Calibri" pitchFamily="34" charset="0"/>
                <a:cs typeface="Calibri" pitchFamily="34" charset="0"/>
              </a:rPr>
              <a:pPr algn="r"/>
              <a:t>‹#›</a:t>
            </a:fld>
            <a:endParaRPr lang="pl-PL" sz="6900" dirty="0">
              <a:solidFill>
                <a:srgbClr val="3C3C4C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6792">
          <p15:clr>
            <a:srgbClr val="FBAE40"/>
          </p15:clr>
        </p15:guide>
        <p15:guide id="2" orient="horz" pos="4025">
          <p15:clr>
            <a:srgbClr val="FBAE40"/>
          </p15:clr>
        </p15:guide>
        <p15:guide id="3" orient="horz" pos="2415">
          <p15:clr>
            <a:srgbClr val="FBAE40"/>
          </p15:clr>
        </p15:guide>
        <p15:guide id="4" pos="78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ekstow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09650" y="12105730"/>
            <a:ext cx="2444819" cy="817038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Tytuł 1"/>
          <p:cNvSpPr>
            <a:spLocks noGrp="1"/>
          </p:cNvSpPr>
          <p:nvPr>
            <p:ph type="title" hasCustomPrompt="1"/>
          </p:nvPr>
        </p:nvSpPr>
        <p:spPr>
          <a:xfrm>
            <a:off x="1266825" y="3833814"/>
            <a:ext cx="16764002" cy="2227352"/>
          </a:xfrm>
          <a:prstGeom prst="rect">
            <a:avLst/>
          </a:prstGeom>
        </p:spPr>
        <p:txBody>
          <a:bodyPr/>
          <a:lstStyle>
            <a:lvl1pPr>
              <a:defRPr sz="3500" b="0" i="1" baseline="0">
                <a:solidFill>
                  <a:srgbClr val="6ABA9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 sz="3500"/>
            </a:pPr>
            <a:r>
              <a:rPr lang="pl-PL" dirty="0" smtClean="0"/>
              <a:t>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endParaRPr lang="pl-PL" dirty="0"/>
          </a:p>
        </p:txBody>
      </p:sp>
      <p:sp>
        <p:nvSpPr>
          <p:cNvPr id="9" name="Symbol zastępczy tekstu 4"/>
          <p:cNvSpPr>
            <a:spLocks noGrp="1"/>
          </p:cNvSpPr>
          <p:nvPr>
            <p:ph type="body" sz="quarter" idx="10" hasCustomPrompt="1"/>
          </p:nvPr>
        </p:nvSpPr>
        <p:spPr>
          <a:xfrm>
            <a:off x="1266826" y="6389688"/>
            <a:ext cx="16764000" cy="39243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 sz="3500"/>
            </a:pP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Lorem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defRPr sz="3500"/>
            </a:pP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defRPr sz="3500"/>
            </a:pP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Lorem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endParaRPr lang="pl-PL" b="0" i="0" baseline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Symbol zastępczy tekstu 8"/>
          <p:cNvSpPr>
            <a:spLocks noGrp="1"/>
          </p:cNvSpPr>
          <p:nvPr>
            <p:ph type="body" sz="quarter" idx="11" hasCustomPrompt="1"/>
          </p:nvPr>
        </p:nvSpPr>
        <p:spPr>
          <a:xfrm>
            <a:off x="1266825" y="844550"/>
            <a:ext cx="16764001" cy="2089150"/>
          </a:xfrm>
          <a:prstGeom prst="rect">
            <a:avLst/>
          </a:prstGeom>
        </p:spPr>
        <p:txBody>
          <a:bodyPr/>
          <a:lstStyle>
            <a:lvl1pPr>
              <a:defRPr sz="7000"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l-PL" dirty="0" smtClean="0"/>
              <a:t>Tekst długi, który może zaczynać się od ozdobnego cytatu</a:t>
            </a:r>
            <a:endParaRPr lang="pl-PL" dirty="0"/>
          </a:p>
        </p:txBody>
      </p:sp>
      <p:pic>
        <p:nvPicPr>
          <p:cNvPr id="7" name="image6.png"/>
          <p:cNvPicPr>
            <a:picLocks noChangeAspect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8542000" y="1140882"/>
            <a:ext cx="5080002" cy="11107764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80">
            <a:extLst>
              <a:ext uri="{FF2B5EF4-FFF2-40B4-BE49-F238E27FC236}">
                <a16:creationId xmlns:a16="http://schemas.microsoft.com/office/drawing/2014/main" xmlns="" id="{D4582D27-2C15-485F-8215-572BAE7BB967}"/>
              </a:ext>
            </a:extLst>
          </p:cNvPr>
          <p:cNvSpPr txBox="1">
            <a:spLocks/>
          </p:cNvSpPr>
          <p:nvPr userDrawn="1"/>
        </p:nvSpPr>
        <p:spPr>
          <a:xfrm>
            <a:off x="21393150" y="906463"/>
            <a:ext cx="1771647" cy="1054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pl-PL" sz="6900" smtClean="0">
                <a:solidFill>
                  <a:srgbClr val="3C3C4C"/>
                </a:solidFill>
                <a:latin typeface="Calibri" pitchFamily="34" charset="0"/>
                <a:cs typeface="Calibri" pitchFamily="34" charset="0"/>
              </a:rPr>
              <a:pPr algn="r"/>
              <a:t>‹#›</a:t>
            </a:fld>
            <a:endParaRPr lang="pl-PL" sz="6900" dirty="0">
              <a:solidFill>
                <a:srgbClr val="3C3C4C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6792">
          <p15:clr>
            <a:srgbClr val="FBAE40"/>
          </p15:clr>
        </p15:guide>
        <p15:guide id="2" orient="horz" pos="4025">
          <p15:clr>
            <a:srgbClr val="FBAE40"/>
          </p15:clr>
        </p15:guide>
        <p15:guide id="3" orient="horz" pos="2415">
          <p15:clr>
            <a:srgbClr val="FBAE40"/>
          </p15:clr>
        </p15:guide>
        <p15:guide id="4" pos="78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ekstow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09650" y="12105730"/>
            <a:ext cx="2444819" cy="817038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Tytuł 1"/>
          <p:cNvSpPr>
            <a:spLocks noGrp="1"/>
          </p:cNvSpPr>
          <p:nvPr>
            <p:ph type="title" hasCustomPrompt="1"/>
          </p:nvPr>
        </p:nvSpPr>
        <p:spPr>
          <a:xfrm>
            <a:off x="1266825" y="3833814"/>
            <a:ext cx="21420836" cy="2227352"/>
          </a:xfrm>
          <a:prstGeom prst="rect">
            <a:avLst/>
          </a:prstGeom>
        </p:spPr>
        <p:txBody>
          <a:bodyPr/>
          <a:lstStyle>
            <a:lvl1pPr>
              <a:defRPr sz="3500" b="0" i="1" baseline="0">
                <a:solidFill>
                  <a:srgbClr val="6ABA9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 sz="3500"/>
            </a:pPr>
            <a:r>
              <a:rPr lang="pl-PL" dirty="0" smtClean="0"/>
              <a:t>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endParaRPr lang="pl-PL" dirty="0"/>
          </a:p>
        </p:txBody>
      </p:sp>
      <p:sp>
        <p:nvSpPr>
          <p:cNvPr id="9" name="Symbol zastępczy tekstu 4"/>
          <p:cNvSpPr>
            <a:spLocks noGrp="1"/>
          </p:cNvSpPr>
          <p:nvPr>
            <p:ph type="body" sz="quarter" idx="10" hasCustomPrompt="1"/>
          </p:nvPr>
        </p:nvSpPr>
        <p:spPr>
          <a:xfrm>
            <a:off x="1266825" y="6389688"/>
            <a:ext cx="21420835" cy="39243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 sz="3500"/>
            </a:pP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Lorem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defRPr sz="3500"/>
            </a:pP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defRPr sz="3500"/>
            </a:pP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Lorem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lorem</a:t>
            </a:r>
            <a:r>
              <a:rPr lang="pl-PL" b="0" i="0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b="0" i="0" baseline="0" dirty="0" err="1" smtClean="0">
                <a:solidFill>
                  <a:schemeClr val="tx2">
                    <a:lumMod val="50000"/>
                  </a:schemeClr>
                </a:solidFill>
              </a:rPr>
              <a:t>ipsum</a:t>
            </a:r>
            <a:endParaRPr lang="pl-PL" b="0" i="0" baseline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Symbol zastępczy tekstu 8"/>
          <p:cNvSpPr>
            <a:spLocks noGrp="1"/>
          </p:cNvSpPr>
          <p:nvPr>
            <p:ph type="body" sz="quarter" idx="11" hasCustomPrompt="1"/>
          </p:nvPr>
        </p:nvSpPr>
        <p:spPr>
          <a:xfrm>
            <a:off x="1266825" y="844550"/>
            <a:ext cx="20364450" cy="2089150"/>
          </a:xfrm>
          <a:prstGeom prst="rect">
            <a:avLst/>
          </a:prstGeom>
        </p:spPr>
        <p:txBody>
          <a:bodyPr/>
          <a:lstStyle>
            <a:lvl1pPr>
              <a:defRPr sz="7000"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l-PL" dirty="0" smtClean="0"/>
              <a:t>Tekst długi, który może zaczynać się od ozdobnego cytatu</a:t>
            </a:r>
            <a:endParaRPr lang="pl-PL" dirty="0"/>
          </a:p>
        </p:txBody>
      </p:sp>
      <p:sp>
        <p:nvSpPr>
          <p:cNvPr id="7" name="Shape 80">
            <a:extLst>
              <a:ext uri="{FF2B5EF4-FFF2-40B4-BE49-F238E27FC236}">
                <a16:creationId xmlns:a16="http://schemas.microsoft.com/office/drawing/2014/main" xmlns="" id="{D4582D27-2C15-485F-8215-572BAE7BB967}"/>
              </a:ext>
            </a:extLst>
          </p:cNvPr>
          <p:cNvSpPr txBox="1">
            <a:spLocks/>
          </p:cNvSpPr>
          <p:nvPr userDrawn="1"/>
        </p:nvSpPr>
        <p:spPr>
          <a:xfrm>
            <a:off x="21393150" y="906463"/>
            <a:ext cx="1771647" cy="1054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pl-PL" sz="6900" smtClean="0">
                <a:solidFill>
                  <a:srgbClr val="3C3C4C"/>
                </a:solidFill>
                <a:latin typeface="Calibri" pitchFamily="34" charset="0"/>
                <a:cs typeface="Calibri" pitchFamily="34" charset="0"/>
              </a:rPr>
              <a:pPr algn="r"/>
              <a:t>‹#›</a:t>
            </a:fld>
            <a:endParaRPr lang="pl-PL" sz="6900" dirty="0">
              <a:solidFill>
                <a:srgbClr val="3C3C4C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6792">
          <p15:clr>
            <a:srgbClr val="FBAE40"/>
          </p15:clr>
        </p15:guide>
        <p15:guide id="2" orient="horz" pos="4025">
          <p15:clr>
            <a:srgbClr val="FBAE40"/>
          </p15:clr>
        </p15:guide>
        <p15:guide id="3" orient="horz" pos="2415">
          <p15:clr>
            <a:srgbClr val="FBAE40"/>
          </p15:clr>
        </p15:guide>
        <p15:guide id="4" pos="78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owy tło">
    <p:bg>
      <p:bgPr>
        <a:solidFill>
          <a:srgbClr val="EA7C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2.jpe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Tytuł 1"/>
          <p:cNvSpPr>
            <a:spLocks noGrp="1"/>
          </p:cNvSpPr>
          <p:nvPr>
            <p:ph type="title" hasCustomPrompt="1"/>
          </p:nvPr>
        </p:nvSpPr>
        <p:spPr>
          <a:xfrm>
            <a:off x="1266824" y="3833814"/>
            <a:ext cx="19816627" cy="2227352"/>
          </a:xfrm>
          <a:prstGeom prst="rect">
            <a:avLst/>
          </a:prstGeom>
        </p:spPr>
        <p:txBody>
          <a:bodyPr/>
          <a:lstStyle>
            <a:lvl1pPr>
              <a:defRPr sz="3500" b="0" i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 sz="3500"/>
            </a:pPr>
            <a:r>
              <a:rPr lang="pl-PL" dirty="0" smtClean="0"/>
              <a:t>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Lorem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endParaRPr lang="pl-PL" dirty="0"/>
          </a:p>
        </p:txBody>
      </p:sp>
      <p:sp>
        <p:nvSpPr>
          <p:cNvPr id="7" name="Symbol zastępczy tekstu 8"/>
          <p:cNvSpPr>
            <a:spLocks noGrp="1"/>
          </p:cNvSpPr>
          <p:nvPr>
            <p:ph type="body" sz="quarter" idx="11" hasCustomPrompt="1"/>
          </p:nvPr>
        </p:nvSpPr>
        <p:spPr>
          <a:xfrm>
            <a:off x="1266825" y="844550"/>
            <a:ext cx="19816763" cy="2089150"/>
          </a:xfrm>
          <a:prstGeom prst="rect">
            <a:avLst/>
          </a:prstGeom>
        </p:spPr>
        <p:txBody>
          <a:bodyPr/>
          <a:lstStyle>
            <a:lvl1pPr>
              <a:defRPr sz="7000" baseline="0">
                <a:solidFill>
                  <a:srgbClr val="6ABA9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l-PL" dirty="0" smtClean="0"/>
              <a:t>Tekst długi, który może zaczynać się od ozdobnego cytatu</a:t>
            </a:r>
            <a:endParaRPr lang="pl-PL" dirty="0"/>
          </a:p>
        </p:txBody>
      </p:sp>
      <p:pic>
        <p:nvPicPr>
          <p:cNvPr id="44" name="image9.png"/>
          <p:cNvPicPr>
            <a:picLocks noChangeAspect="1"/>
          </p:cNvPicPr>
          <p:nvPr userDrawn="1"/>
        </p:nvPicPr>
        <p:blipFill>
          <a:blip r:embed="rId3" cstate="print">
            <a:extLst/>
          </a:blip>
          <a:srcRect t="381" b="381"/>
          <a:stretch>
            <a:fillRect/>
          </a:stretch>
        </p:blipFill>
        <p:spPr>
          <a:xfrm>
            <a:off x="1009650" y="12105729"/>
            <a:ext cx="2444819" cy="81703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0">
            <a:extLst>
              <a:ext uri="{FF2B5EF4-FFF2-40B4-BE49-F238E27FC236}">
                <a16:creationId xmlns:a16="http://schemas.microsoft.com/office/drawing/2014/main" xmlns="" id="{D4582D27-2C15-485F-8215-572BAE7BB967}"/>
              </a:ext>
            </a:extLst>
          </p:cNvPr>
          <p:cNvSpPr txBox="1">
            <a:spLocks/>
          </p:cNvSpPr>
          <p:nvPr userDrawn="1"/>
        </p:nvSpPr>
        <p:spPr>
          <a:xfrm>
            <a:off x="21393150" y="906463"/>
            <a:ext cx="1771647" cy="1054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pl-PL" sz="6900" baseline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pPr algn="r"/>
              <a:t>‹#›</a:t>
            </a:fld>
            <a:endParaRPr lang="pl-PL" sz="6900" baseline="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ymbol zastępczy tekstu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6188" y="6543554"/>
            <a:ext cx="19816763" cy="4238745"/>
          </a:xfrm>
          <a:prstGeom prst="rect">
            <a:avLst/>
          </a:prstGeom>
        </p:spPr>
        <p:txBody>
          <a:bodyPr/>
          <a:lstStyle>
            <a:lvl1pPr marL="0" marR="0" indent="0" algn="l" defTabSz="1087437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aseline="0">
                <a:solidFill>
                  <a:srgbClr val="6ABA9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6792">
          <p15:clr>
            <a:srgbClr val="FBAE40"/>
          </p15:clr>
        </p15:guide>
        <p15:guide id="2" orient="horz" pos="4320">
          <p15:clr>
            <a:srgbClr val="FBAE40"/>
          </p15:clr>
        </p15:guide>
        <p15:guide id="3" orient="horz" pos="2415">
          <p15:clr>
            <a:srgbClr val="FBAE40"/>
          </p15:clr>
        </p15:guide>
        <p15:guide id="4" pos="78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el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93"/>
          <p:cNvSpPr>
            <a:spLocks noGrp="1"/>
          </p:cNvSpPr>
          <p:nvPr>
            <p:ph type="title" idx="4294967295"/>
          </p:nvPr>
        </p:nvSpPr>
        <p:spPr>
          <a:xfrm>
            <a:off x="1269997" y="898525"/>
            <a:ext cx="20296194" cy="230187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ea typeface="Calibri" pitchFamily="34" charset="0"/>
                <a:cs typeface="Calibri" pitchFamily="34" charset="0"/>
                <a:sym typeface="Adagio_Slab"/>
              </a:defRPr>
            </a:lvl1pPr>
          </a:lstStyle>
          <a:p>
            <a:r>
              <a:t>Przykładowa tabela</a:t>
            </a:r>
          </a:p>
        </p:txBody>
      </p:sp>
      <p:sp>
        <p:nvSpPr>
          <p:cNvPr id="6" name="Symbol zastępczy tabeli 9"/>
          <p:cNvSpPr>
            <a:spLocks noGrp="1"/>
          </p:cNvSpPr>
          <p:nvPr>
            <p:ph type="tbl" sz="quarter" idx="10"/>
          </p:nvPr>
        </p:nvSpPr>
        <p:spPr>
          <a:xfrm>
            <a:off x="5314950" y="3617913"/>
            <a:ext cx="13717588" cy="7920037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pl-PL" dirty="0"/>
          </a:p>
        </p:txBody>
      </p:sp>
      <p:pic>
        <p:nvPicPr>
          <p:cNvPr id="7" name="image1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09650" y="12105730"/>
            <a:ext cx="2444819" cy="81703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0">
            <a:extLst>
              <a:ext uri="{FF2B5EF4-FFF2-40B4-BE49-F238E27FC236}">
                <a16:creationId xmlns:a16="http://schemas.microsoft.com/office/drawing/2014/main" xmlns="" id="{D4582D27-2C15-485F-8215-572BAE7BB967}"/>
              </a:ext>
            </a:extLst>
          </p:cNvPr>
          <p:cNvSpPr txBox="1">
            <a:spLocks/>
          </p:cNvSpPr>
          <p:nvPr userDrawn="1"/>
        </p:nvSpPr>
        <p:spPr>
          <a:xfrm>
            <a:off x="21393150" y="906463"/>
            <a:ext cx="1771647" cy="1054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pl-PL" sz="6900" smtClean="0">
                <a:solidFill>
                  <a:srgbClr val="3C3C4C"/>
                </a:solidFill>
                <a:latin typeface="Calibri" pitchFamily="34" charset="0"/>
                <a:cs typeface="Calibri" pitchFamily="34" charset="0"/>
              </a:rPr>
              <a:pPr algn="r"/>
              <a:t>‹#›</a:t>
            </a:fld>
            <a:endParaRPr lang="pl-PL" sz="6900" dirty="0">
              <a:solidFill>
                <a:srgbClr val="3C3C4C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ykr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1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09650" y="12105730"/>
            <a:ext cx="2444819" cy="8170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image1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09650" y="12105730"/>
            <a:ext cx="2444819" cy="81703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4"/>
          <p:cNvSpPr>
            <a:spLocks noGrp="1"/>
          </p:cNvSpPr>
          <p:nvPr>
            <p:ph type="body" sz="quarter" idx="4294967295"/>
          </p:nvPr>
        </p:nvSpPr>
        <p:spPr>
          <a:xfrm>
            <a:off x="17243425" y="3870326"/>
            <a:ext cx="6361113" cy="7216774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spcBef>
                <a:spcPts val="400"/>
              </a:spcBef>
              <a:defRPr sz="3500"/>
            </a:pPr>
            <a:r>
              <a:rPr dirty="0"/>
              <a:t> Lorem ipsum lorem ipsum </a:t>
            </a:r>
          </a:p>
          <a:p>
            <a:pPr>
              <a:spcBef>
                <a:spcPts val="400"/>
              </a:spcBef>
              <a:defRPr sz="3500"/>
            </a:pPr>
            <a:r>
              <a:rPr dirty="0"/>
              <a:t> Lorem ipsum</a:t>
            </a:r>
          </a:p>
        </p:txBody>
      </p:sp>
      <p:sp>
        <p:nvSpPr>
          <p:cNvPr id="16" name="Shape 106"/>
          <p:cNvSpPr/>
          <p:nvPr userDrawn="1"/>
        </p:nvSpPr>
        <p:spPr>
          <a:xfrm>
            <a:off x="16764000" y="4162702"/>
            <a:ext cx="313315" cy="313316"/>
          </a:xfrm>
          <a:prstGeom prst="ellipse">
            <a:avLst/>
          </a:prstGeom>
          <a:solidFill>
            <a:srgbClr val="3C3C4C"/>
          </a:solidFill>
          <a:ln w="12700">
            <a:miter lim="400000"/>
          </a:ln>
        </p:spPr>
        <p:txBody>
          <a:bodyPr lIns="110709" tIns="110709" rIns="110709" bIns="110709"/>
          <a:lstStyle/>
          <a:p>
            <a:endParaRPr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Shape 107"/>
          <p:cNvSpPr/>
          <p:nvPr userDrawn="1"/>
        </p:nvSpPr>
        <p:spPr>
          <a:xfrm>
            <a:off x="16764000" y="4827010"/>
            <a:ext cx="313315" cy="313316"/>
          </a:xfrm>
          <a:prstGeom prst="ellipse">
            <a:avLst/>
          </a:prstGeom>
          <a:solidFill>
            <a:srgbClr val="6ABA9C"/>
          </a:solidFill>
          <a:ln w="12700">
            <a:miter lim="400000"/>
          </a:ln>
        </p:spPr>
        <p:txBody>
          <a:bodyPr lIns="110709" tIns="110709" rIns="110709" bIns="110709"/>
          <a:lstStyle/>
          <a:p>
            <a:endParaRPr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Symbol zastępczy wykresu 2"/>
          <p:cNvSpPr>
            <a:spLocks noGrp="1"/>
          </p:cNvSpPr>
          <p:nvPr>
            <p:ph type="chart" sz="quarter" idx="10"/>
          </p:nvPr>
        </p:nvSpPr>
        <p:spPr>
          <a:xfrm>
            <a:off x="1269998" y="3870325"/>
            <a:ext cx="14589128" cy="721677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19" name="Shape 93"/>
          <p:cNvSpPr>
            <a:spLocks noGrp="1"/>
          </p:cNvSpPr>
          <p:nvPr>
            <p:ph type="title" idx="4294967295" hasCustomPrompt="1"/>
          </p:nvPr>
        </p:nvSpPr>
        <p:spPr>
          <a:xfrm>
            <a:off x="1269997" y="898525"/>
            <a:ext cx="20296194" cy="230187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ea typeface="Calibri" pitchFamily="34" charset="0"/>
                <a:cs typeface="Calibri" pitchFamily="34" charset="0"/>
                <a:sym typeface="Adagio_Slab"/>
              </a:defRPr>
            </a:lvl1pPr>
          </a:lstStyle>
          <a:p>
            <a:r>
              <a:rPr lang="pl-PL" dirty="0" smtClean="0"/>
              <a:t>Wykres z opisem</a:t>
            </a:r>
            <a:endParaRPr dirty="0"/>
          </a:p>
        </p:txBody>
      </p:sp>
      <p:sp>
        <p:nvSpPr>
          <p:cNvPr id="11" name="Shape 80">
            <a:extLst>
              <a:ext uri="{FF2B5EF4-FFF2-40B4-BE49-F238E27FC236}">
                <a16:creationId xmlns:a16="http://schemas.microsoft.com/office/drawing/2014/main" xmlns="" id="{D4582D27-2C15-485F-8215-572BAE7BB967}"/>
              </a:ext>
            </a:extLst>
          </p:cNvPr>
          <p:cNvSpPr txBox="1">
            <a:spLocks/>
          </p:cNvSpPr>
          <p:nvPr userDrawn="1"/>
        </p:nvSpPr>
        <p:spPr>
          <a:xfrm>
            <a:off x="21393150" y="906463"/>
            <a:ext cx="1771647" cy="10541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pl-PL" sz="6900" smtClean="0">
                <a:solidFill>
                  <a:srgbClr val="3C3C4C"/>
                </a:solidFill>
                <a:latin typeface="Calibri" pitchFamily="34" charset="0"/>
                <a:cs typeface="Calibri" pitchFamily="34" charset="0"/>
              </a:rPr>
              <a:pPr algn="r"/>
              <a:t>‹#›</a:t>
            </a:fld>
            <a:endParaRPr lang="pl-PL" sz="6900" dirty="0">
              <a:solidFill>
                <a:srgbClr val="3C3C4C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BA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3.png"/>
          <p:cNvPicPr>
            <a:picLocks noChangeAspect="1"/>
          </p:cNvPicPr>
          <p:nvPr userDrawn="1"/>
        </p:nvPicPr>
        <p:blipFill>
          <a:blip r:embed="rId15" cstate="print">
            <a:extLst/>
          </a:blip>
          <a:stretch>
            <a:fillRect/>
          </a:stretch>
        </p:blipFill>
        <p:spPr>
          <a:xfrm>
            <a:off x="18597032" y="1107014"/>
            <a:ext cx="5080003" cy="11107766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image4.png"/>
          <p:cNvPicPr>
            <a:picLocks noChangeAspect="1"/>
          </p:cNvPicPr>
          <p:nvPr userDrawn="1"/>
        </p:nvPicPr>
        <p:blipFill>
          <a:blip r:embed="rId16" cstate="print">
            <a:extLst/>
          </a:blip>
          <a:stretch>
            <a:fillRect/>
          </a:stretch>
        </p:blipFill>
        <p:spPr>
          <a:xfrm>
            <a:off x="1183800" y="1180238"/>
            <a:ext cx="4913734" cy="1568058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image5.png"/>
          <p:cNvPicPr>
            <a:picLocks noChangeAspect="1"/>
          </p:cNvPicPr>
          <p:nvPr userDrawn="1"/>
        </p:nvPicPr>
        <p:blipFill>
          <a:blip r:embed="rId17" cstate="print">
            <a:extLst/>
          </a:blip>
          <a:stretch>
            <a:fillRect/>
          </a:stretch>
        </p:blipFill>
        <p:spPr>
          <a:xfrm>
            <a:off x="2862291" y="11073811"/>
            <a:ext cx="3367964" cy="112206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ytuł 1"/>
          <p:cNvSpPr txBox="1">
            <a:spLocks/>
          </p:cNvSpPr>
          <p:nvPr userDrawn="1"/>
        </p:nvSpPr>
        <p:spPr>
          <a:xfrm>
            <a:off x="2870197" y="4194175"/>
            <a:ext cx="15726835" cy="2651125"/>
          </a:xfrm>
          <a:prstGeom prst="rect">
            <a:avLst/>
          </a:prstGeom>
        </p:spPr>
        <p:txBody>
          <a:bodyPr/>
          <a:lstStyle>
            <a:lvl1pPr marL="0" marR="0" indent="0" algn="l" defTabSz="1087437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dagio_Slab" charset="0"/>
                <a:ea typeface="+mn-ea"/>
                <a:cs typeface="+mn-cs"/>
                <a:sym typeface="Helvetica"/>
              </a:defRPr>
            </a:lvl1pPr>
            <a:lvl2pPr marL="0" marR="0" indent="0" algn="l" defTabSz="1087437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3C3C4C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l" defTabSz="1087437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3C3C4C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l" defTabSz="1087437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3C3C4C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l" defTabSz="1087437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3C3C4C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l" defTabSz="1087437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3C3C4C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l" defTabSz="1087437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3C3C4C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l" defTabSz="1087437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3C3C4C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l" defTabSz="1087437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 i="0" u="none" strike="noStrike" cap="none" spc="0" baseline="0">
                <a:ln>
                  <a:noFill/>
                </a:ln>
                <a:solidFill>
                  <a:srgbClr val="3C3C4C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hangingPunct="1"/>
            <a:r>
              <a:rPr lang="pl-PL" dirty="0" smtClean="0">
                <a:latin typeface="Calibri" pitchFamily="34" charset="0"/>
                <a:cs typeface="Calibri" pitchFamily="34" charset="0"/>
              </a:rPr>
              <a:t>Tytuł prezentacji </a:t>
            </a:r>
            <a:r>
              <a:rPr lang="pl-PL" dirty="0" err="1" smtClean="0">
                <a:latin typeface="Calibri" pitchFamily="34" charset="0"/>
                <a:cs typeface="Calibri" pitchFamily="34" charset="0"/>
              </a:rPr>
              <a:t>lorem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err="1" smtClean="0">
                <a:latin typeface="Calibri" pitchFamily="34" charset="0"/>
                <a:cs typeface="Calibri" pitchFamily="34" charset="0"/>
              </a:rPr>
              <a:t>ipsum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err="1" smtClean="0">
                <a:latin typeface="Calibri" pitchFamily="34" charset="0"/>
                <a:cs typeface="Calibri" pitchFamily="34" charset="0"/>
              </a:rPr>
              <a:t>lorem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err="1" smtClean="0">
                <a:latin typeface="Calibri" pitchFamily="34" charset="0"/>
                <a:cs typeface="Calibri" pitchFamily="34" charset="0"/>
              </a:rPr>
              <a:t>ipsum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err="1" smtClean="0">
                <a:latin typeface="Calibri" pitchFamily="34" charset="0"/>
                <a:cs typeface="Calibri" pitchFamily="34" charset="0"/>
              </a:rPr>
              <a:t>lorem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err="1" smtClean="0">
                <a:latin typeface="Calibri" pitchFamily="34" charset="0"/>
                <a:cs typeface="Calibri" pitchFamily="34" charset="0"/>
              </a:rPr>
              <a:t>ipsum</a:t>
            </a:r>
            <a:endParaRPr lang="pl-PL" dirty="0">
              <a:latin typeface="Calibri" pitchFamily="34" charset="0"/>
              <a:cs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65" r:id="rId3"/>
    <p:sldLayoutId id="2147483668" r:id="rId4"/>
    <p:sldLayoutId id="2147483670" r:id="rId5"/>
    <p:sldLayoutId id="2147483671" r:id="rId6"/>
    <p:sldLayoutId id="2147483658" r:id="rId7"/>
    <p:sldLayoutId id="2147483660" r:id="rId8"/>
    <p:sldLayoutId id="2147483664" r:id="rId9"/>
    <p:sldLayoutId id="2147483663" r:id="rId10"/>
    <p:sldLayoutId id="2147483666" r:id="rId11"/>
    <p:sldLayoutId id="2147483672" r:id="rId12"/>
    <p:sldLayoutId id="2147483673" r:id="rId13"/>
  </p:sldLayoutIdLst>
  <p:transition spd="med"/>
  <p:timing>
    <p:tnLst>
      <p:par>
        <p:cTn id="1" dur="indefinite" restart="never" nodeType="tmRoot"/>
      </p:par>
    </p:tnLst>
  </p:timing>
  <p:txStyles>
    <p:titleStyle>
      <a:lvl1pPr marL="0" marR="0" indent="0" algn="l" defTabSz="1087437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C3C4C"/>
          </a:solidFill>
          <a:uFillTx/>
          <a:latin typeface="Adagio_Slab" charset="0"/>
          <a:ea typeface="+mn-ea"/>
          <a:cs typeface="+mn-cs"/>
          <a:sym typeface="Helvetica"/>
        </a:defRPr>
      </a:lvl1pPr>
      <a:lvl2pPr marL="0" marR="0" indent="0" algn="l" defTabSz="1087437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C3C4C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1087437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C3C4C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1087437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C3C4C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1087437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C3C4C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1087437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C3C4C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1087437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C3C4C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1087437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C3C4C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1087437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C3C4C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0" marR="0" indent="0" algn="l" defTabSz="1087437" rtl="0" latinLnBrk="0">
        <a:lnSpc>
          <a:spcPct val="12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3C3C4C"/>
          </a:solidFill>
          <a:uFillTx/>
          <a:latin typeface="Adagio_Slab"/>
          <a:ea typeface="Adagio_Slab"/>
          <a:cs typeface="Adagio_Slab"/>
          <a:sym typeface="Adagio_Slab"/>
        </a:defRPr>
      </a:lvl1pPr>
      <a:lvl2pPr marL="681566" marR="0" indent="-338666" algn="l" defTabSz="1087437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100000"/>
        <a:buFontTx/>
        <a:buChar char="-"/>
        <a:tabLst/>
        <a:defRPr sz="4000" b="0" i="0" u="none" strike="noStrike" cap="none" spc="0" baseline="0">
          <a:ln>
            <a:noFill/>
          </a:ln>
          <a:solidFill>
            <a:srgbClr val="3C3C4C"/>
          </a:solidFill>
          <a:uFillTx/>
          <a:latin typeface="Adagio_Slab"/>
          <a:ea typeface="Adagio_Slab"/>
          <a:cs typeface="Adagio_Slab"/>
          <a:sym typeface="Adagio_Slab"/>
        </a:defRPr>
      </a:lvl2pPr>
      <a:lvl3pPr marL="342900" marR="0" indent="0" algn="l" defTabSz="1087437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100000"/>
        <a:buFontTx/>
        <a:buChar char="-"/>
        <a:tabLst/>
        <a:defRPr sz="4000" b="0" i="0" u="none" strike="noStrike" cap="none" spc="0" baseline="0">
          <a:ln>
            <a:noFill/>
          </a:ln>
          <a:solidFill>
            <a:srgbClr val="3C3C4C"/>
          </a:solidFill>
          <a:uFillTx/>
          <a:latin typeface="Adagio_Slab"/>
          <a:ea typeface="Adagio_Slab"/>
          <a:cs typeface="Adagio_Slab"/>
          <a:sym typeface="Adagio_Slab"/>
        </a:defRPr>
      </a:lvl3pPr>
      <a:lvl4pPr marL="342900" marR="0" indent="0" algn="l" defTabSz="1087437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100000"/>
        <a:buFontTx/>
        <a:buChar char="-"/>
        <a:tabLst/>
        <a:defRPr sz="4000" b="0" i="0" u="none" strike="noStrike" cap="none" spc="0" baseline="0">
          <a:ln>
            <a:noFill/>
          </a:ln>
          <a:solidFill>
            <a:srgbClr val="3C3C4C"/>
          </a:solidFill>
          <a:uFillTx/>
          <a:latin typeface="Adagio_Slab"/>
          <a:ea typeface="Adagio_Slab"/>
          <a:cs typeface="Adagio_Slab"/>
          <a:sym typeface="Adagio_Slab"/>
        </a:defRPr>
      </a:lvl4pPr>
      <a:lvl5pPr marL="342900" marR="0" indent="0" algn="l" defTabSz="1087437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100000"/>
        <a:buFontTx/>
        <a:buChar char="-"/>
        <a:tabLst/>
        <a:defRPr sz="4000" b="0" i="0" u="none" strike="noStrike" cap="none" spc="0" baseline="0">
          <a:ln>
            <a:noFill/>
          </a:ln>
          <a:solidFill>
            <a:srgbClr val="3C3C4C"/>
          </a:solidFill>
          <a:uFillTx/>
          <a:latin typeface="Adagio_Slab"/>
          <a:ea typeface="Adagio_Slab"/>
          <a:cs typeface="Adagio_Slab"/>
          <a:sym typeface="Adagio_Slab"/>
        </a:defRPr>
      </a:lvl5pPr>
      <a:lvl6pPr marL="800100" marR="0" indent="0" algn="l" defTabSz="1087437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ln>
            <a:noFill/>
          </a:ln>
          <a:solidFill>
            <a:srgbClr val="3C3C4C"/>
          </a:solidFill>
          <a:uFillTx/>
          <a:latin typeface="Adagio_Slab"/>
          <a:ea typeface="Adagio_Slab"/>
          <a:cs typeface="Adagio_Slab"/>
          <a:sym typeface="Adagio_Slab"/>
        </a:defRPr>
      </a:lvl6pPr>
      <a:lvl7pPr marL="1257300" marR="0" indent="0" algn="l" defTabSz="1087437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ln>
            <a:noFill/>
          </a:ln>
          <a:solidFill>
            <a:srgbClr val="3C3C4C"/>
          </a:solidFill>
          <a:uFillTx/>
          <a:latin typeface="Adagio_Slab"/>
          <a:ea typeface="Adagio_Slab"/>
          <a:cs typeface="Adagio_Slab"/>
          <a:sym typeface="Adagio_Slab"/>
        </a:defRPr>
      </a:lvl7pPr>
      <a:lvl8pPr marL="1714500" marR="0" indent="0" algn="l" defTabSz="1087437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ln>
            <a:noFill/>
          </a:ln>
          <a:solidFill>
            <a:srgbClr val="3C3C4C"/>
          </a:solidFill>
          <a:uFillTx/>
          <a:latin typeface="Adagio_Slab"/>
          <a:ea typeface="Adagio_Slab"/>
          <a:cs typeface="Adagio_Slab"/>
          <a:sym typeface="Adagio_Slab"/>
        </a:defRPr>
      </a:lvl8pPr>
      <a:lvl9pPr marL="2171700" marR="0" indent="0" algn="l" defTabSz="1087437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ln>
            <a:noFill/>
          </a:ln>
          <a:solidFill>
            <a:srgbClr val="3C3C4C"/>
          </a:solidFill>
          <a:uFillTx/>
          <a:latin typeface="Adagio_Slab"/>
          <a:ea typeface="Adagio_Slab"/>
          <a:cs typeface="Adagio_Slab"/>
          <a:sym typeface="Adagio_Slab"/>
        </a:defRPr>
      </a:lvl9pPr>
    </p:bodyStyle>
    <p:otherStyle>
      <a:lvl1pPr marL="0" marR="0" indent="0" algn="r" defTabSz="1087437" rtl="0" latinLnBrk="0">
        <a:lnSpc>
          <a:spcPct val="93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6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adikal WUT"/>
        </a:defRPr>
      </a:lvl1pPr>
      <a:lvl2pPr marL="0" marR="0" indent="0" algn="r" defTabSz="1087437" rtl="0" latinLnBrk="0">
        <a:lnSpc>
          <a:spcPct val="93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6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adikal WUT"/>
        </a:defRPr>
      </a:lvl2pPr>
      <a:lvl3pPr marL="0" marR="0" indent="0" algn="r" defTabSz="1087437" rtl="0" latinLnBrk="0">
        <a:lnSpc>
          <a:spcPct val="93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6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adikal WUT"/>
        </a:defRPr>
      </a:lvl3pPr>
      <a:lvl4pPr marL="0" marR="0" indent="0" algn="r" defTabSz="1087437" rtl="0" latinLnBrk="0">
        <a:lnSpc>
          <a:spcPct val="93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6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adikal WUT"/>
        </a:defRPr>
      </a:lvl4pPr>
      <a:lvl5pPr marL="0" marR="0" indent="0" algn="r" defTabSz="1087437" rtl="0" latinLnBrk="0">
        <a:lnSpc>
          <a:spcPct val="93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6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adikal WUT"/>
        </a:defRPr>
      </a:lvl5pPr>
      <a:lvl6pPr marL="0" marR="0" indent="0" algn="r" defTabSz="1087437" rtl="0" latinLnBrk="0">
        <a:lnSpc>
          <a:spcPct val="93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6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adikal WUT"/>
        </a:defRPr>
      </a:lvl6pPr>
      <a:lvl7pPr marL="0" marR="0" indent="0" algn="r" defTabSz="1087437" rtl="0" latinLnBrk="0">
        <a:lnSpc>
          <a:spcPct val="93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6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adikal WUT"/>
        </a:defRPr>
      </a:lvl7pPr>
      <a:lvl8pPr marL="0" marR="0" indent="0" algn="r" defTabSz="1087437" rtl="0" latinLnBrk="0">
        <a:lnSpc>
          <a:spcPct val="93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6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adikal WUT"/>
        </a:defRPr>
      </a:lvl8pPr>
      <a:lvl9pPr marL="0" marR="0" indent="0" algn="r" defTabSz="1087437" rtl="0" latinLnBrk="0">
        <a:lnSpc>
          <a:spcPct val="93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6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adikal WUT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642">
          <p15:clr>
            <a:srgbClr val="F26B43"/>
          </p15:clr>
        </p15:guide>
        <p15:guide id="2" pos="14869">
          <p15:clr>
            <a:srgbClr val="F26B43"/>
          </p15:clr>
        </p15:guide>
        <p15:guide id="3" orient="horz" pos="4420">
          <p15:clr>
            <a:srgbClr val="F26B43"/>
          </p15:clr>
        </p15:guide>
        <p15:guide id="4" pos="23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42919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rgbClr val="6ABA9C"/>
      </a:dk1>
      <a:lt1>
        <a:srgbClr val="6ABA9C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ABA9C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10709" tIns="110709" rIns="110709" bIns="110709" numCol="1" spcCol="38100" rtlCol="0" anchor="t">
        <a:spAutoFit/>
      </a:bodyPr>
      <a:lstStyle>
        <a:defPPr marL="0" marR="0" indent="0" algn="l" defTabSz="1087437" rtl="0" fontAlgn="auto" latinLnBrk="0" hangingPunct="0">
          <a:lnSpc>
            <a:spcPct val="120000"/>
          </a:lnSpc>
          <a:spcBef>
            <a:spcPts val="3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6ABA9C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10709" tIns="110709" rIns="110709" bIns="110709" numCol="1" spcCol="38100" rtlCol="0" anchor="t">
        <a:spAutoFit/>
      </a:bodyPr>
      <a:lstStyle>
        <a:defPPr marL="0" marR="0" indent="0" algn="l" defTabSz="1087437" rtl="0" fontAlgn="auto" latinLnBrk="0" hangingPunct="0">
          <a:lnSpc>
            <a:spcPct val="120000"/>
          </a:lnSpc>
          <a:spcBef>
            <a:spcPts val="3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6ABA9C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ABA9C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10709" tIns="110709" rIns="110709" bIns="110709" numCol="1" spcCol="38100" rtlCol="0" anchor="t">
        <a:spAutoFit/>
      </a:bodyPr>
      <a:lstStyle>
        <a:defPPr marL="0" marR="0" indent="0" algn="l" defTabSz="1087437" rtl="0" fontAlgn="auto" latinLnBrk="0" hangingPunct="0">
          <a:lnSpc>
            <a:spcPct val="120000"/>
          </a:lnSpc>
          <a:spcBef>
            <a:spcPts val="3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6ABA9C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10709" tIns="110709" rIns="110709" bIns="110709" numCol="1" spcCol="38100" rtlCol="0" anchor="t">
        <a:spAutoFit/>
      </a:bodyPr>
      <a:lstStyle>
        <a:defPPr marL="0" marR="0" indent="0" algn="l" defTabSz="1087437" rtl="0" fontAlgn="auto" latinLnBrk="0" hangingPunct="0">
          <a:lnSpc>
            <a:spcPct val="120000"/>
          </a:lnSpc>
          <a:spcBef>
            <a:spcPts val="3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6ABA9C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0</Words>
  <Application>Microsoft Office PowerPoint</Application>
  <PresentationFormat>Niestandardowy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Kucharska</dc:creator>
  <cp:lastModifiedBy>Agnieszka Kucharska</cp:lastModifiedBy>
  <cp:revision>45</cp:revision>
  <dcterms:modified xsi:type="dcterms:W3CDTF">2018-11-19T09:47:45Z</dcterms:modified>
</cp:coreProperties>
</file>